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9023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0205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35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7785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854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0391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08179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0908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1321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56272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37550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3DF9E-AB76-4782-A595-9E5641F73B0B}" type="datetimeFigureOut">
              <a:rPr lang="el-GR" smtClean="0"/>
              <a:t>10/12/2023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5700F-30CD-448B-8927-C714F936314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320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26121"/>
          </a:xfrm>
        </p:spPr>
        <p:txBody>
          <a:bodyPr>
            <a:normAutofit/>
          </a:bodyPr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Διδασκαλία μέσω επίλυσης προβλήματος - </a:t>
            </a:r>
            <a:r>
              <a:rPr lang="el-GR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Μαθηματικοποίηση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l-GR" dirty="0"/>
            </a:br>
            <a:r>
              <a:rPr lang="el-GR" i="1" dirty="0"/>
              <a:t>Εργασία με θέμα τον υπερπληθυσμό</a:t>
            </a:r>
            <a:br>
              <a:rPr lang="el-GR" i="1" dirty="0"/>
            </a:br>
            <a:r>
              <a:rPr lang="el-GR" i="1" dirty="0"/>
              <a:t>Τίτλος προβλήματος: </a:t>
            </a:r>
            <a:r>
              <a:rPr lang="el-GR" dirty="0"/>
              <a:t>Πληθυσμιακή αύξηση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07571" y="2891246"/>
            <a:ext cx="11179629" cy="2510654"/>
          </a:xfrm>
        </p:spPr>
        <p:txBody>
          <a:bodyPr>
            <a:noAutofit/>
          </a:bodyPr>
          <a:lstStyle/>
          <a:p>
            <a:r>
              <a:rPr lang="el-GR" b="1" dirty="0"/>
              <a:t>Ζώης Μπακάλης - AM: 1112 2019 00136 </a:t>
            </a:r>
          </a:p>
          <a:p>
            <a:r>
              <a:rPr lang="el-GR" b="1" dirty="0"/>
              <a:t>Νικόλαος-Μάριος Σπυρόπουλος - AM: 1112 2019 00204</a:t>
            </a:r>
          </a:p>
          <a:p>
            <a:r>
              <a:rPr lang="el-GR" b="1" dirty="0"/>
              <a:t>Ιωάννης Γκίνης - AM: 1112 2019 00036</a:t>
            </a:r>
          </a:p>
        </p:txBody>
      </p:sp>
      <p:pic>
        <p:nvPicPr>
          <p:cNvPr id="4" name="Θέση περιεχομένου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953" y="3837304"/>
            <a:ext cx="2697984" cy="2572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79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dirty="0"/>
              <a:t>Πληθυσμιακή αύξηση</a:t>
            </a:r>
          </a:p>
        </p:txBody>
      </p:sp>
      <p:sp>
        <p:nvSpPr>
          <p:cNvPr id="5" name="Ορθογώνιο 4"/>
          <p:cNvSpPr/>
          <p:nvPr/>
        </p:nvSpPr>
        <p:spPr>
          <a:xfrm>
            <a:off x="838200" y="1612716"/>
            <a:ext cx="699951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Σε ορισμένες περιπτώσεις η αύξηση ενός πληθυσμού μπορεί να </a:t>
            </a:r>
            <a:r>
              <a:rPr lang="el-GR" dirty="0" err="1"/>
              <a:t>περιγραφεί</a:t>
            </a:r>
            <a:r>
              <a:rPr lang="el-GR" dirty="0"/>
              <a:t> μαθηματικά με μία εκθετική συνάρτηση. Στον παρακάτω πίνακα δίνονται κάποιες τιμές που αναφέρονται στον (ανθρώπινο) πληθυσμό της </a:t>
            </a:r>
            <a:r>
              <a:rPr lang="el-GR" dirty="0" err="1"/>
              <a:t>Γής</a:t>
            </a:r>
            <a:r>
              <a:rPr lang="el-GR" dirty="0"/>
              <a:t>. Σε μια τρίτη στήλη έχουμε διαιρέσει τον πληθυσμό κάθε έτους με αυτόν του προηγούμενου έτους, προκειμένου να αποκτήσουμε μία αίσθηση του πώς αυξάνεται ο πληθυσμός. </a:t>
            </a:r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b="1" dirty="0"/>
          </a:p>
          <a:p>
            <a:r>
              <a:rPr lang="el-GR" b="1" dirty="0"/>
              <a:t>Πρόβλεψη του παγκόσμιου πληθυσμού </a:t>
            </a:r>
          </a:p>
          <a:p>
            <a:r>
              <a:rPr lang="el-GR" dirty="0"/>
              <a:t>Να χρησιμοποιήσετε τα δεδομένα του παραπάνω πίνακα και ένα εκθετικό μοντέλο, έτσι ώστε να προβλέψετε τον πληθυσμό της </a:t>
            </a:r>
            <a:r>
              <a:rPr lang="el-GR" dirty="0" err="1"/>
              <a:t>Γής</a:t>
            </a:r>
            <a:r>
              <a:rPr lang="el-GR" dirty="0"/>
              <a:t> το έτος 2010 </a:t>
            </a:r>
          </a:p>
          <a:p>
            <a:endParaRPr lang="el-GR" dirty="0"/>
          </a:p>
        </p:txBody>
      </p:sp>
      <p:pic>
        <p:nvPicPr>
          <p:cNvPr id="6" name="Θέση περιεχομένου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276845"/>
            <a:ext cx="6238875" cy="2105025"/>
          </a:xfrm>
          <a:prstGeom prst="rect">
            <a:avLst/>
          </a:prstGeom>
        </p:spPr>
      </p:pic>
      <p:sp>
        <p:nvSpPr>
          <p:cNvPr id="7" name="Θέση περιεχομένου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1082887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131</Words>
  <Application>Microsoft Office PowerPoint</Application>
  <PresentationFormat>Ευρεία οθόνη</PresentationFormat>
  <Paragraphs>16</Paragraphs>
  <Slides>2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Θέμα του Office</vt:lpstr>
      <vt:lpstr>Η Διδασκαλία μέσω επίλυσης προβλήματος - Μαθηματικοποίηση  Εργασία με θέμα τον υπερπληθυσμό Τίτλος προβλήματος: Πληθυσμιακή αύξηση</vt:lpstr>
      <vt:lpstr>Πληθυσμιακή αύξηση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 Διδασκαλία μέσω επίλυσης προβλήματος - Μαθηματικοποίηση  Εργασία με θέμα τον υπερπληθυσμό Τίτλος προβλήματος:Πληθυσμιακή αύξηση</dc:title>
  <dc:creator>HP</dc:creator>
  <cp:lastModifiedBy>Παναγιωτης Γκινης</cp:lastModifiedBy>
  <cp:revision>5</cp:revision>
  <dcterms:created xsi:type="dcterms:W3CDTF">2023-12-10T10:07:48Z</dcterms:created>
  <dcterms:modified xsi:type="dcterms:W3CDTF">2023-12-10T12:03:53Z</dcterms:modified>
</cp:coreProperties>
</file>